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24"/>
  </p:notesMasterIdLst>
  <p:handoutMasterIdLst>
    <p:handoutMasterId r:id="rId25"/>
  </p:handoutMasterIdLst>
  <p:sldIdLst>
    <p:sldId id="256" r:id="rId5"/>
    <p:sldId id="1139" r:id="rId6"/>
    <p:sldId id="1151" r:id="rId7"/>
    <p:sldId id="1155" r:id="rId8"/>
    <p:sldId id="1152" r:id="rId9"/>
    <p:sldId id="1146" r:id="rId10"/>
    <p:sldId id="1156" r:id="rId11"/>
    <p:sldId id="1147" r:id="rId12"/>
    <p:sldId id="1153" r:id="rId13"/>
    <p:sldId id="1154" r:id="rId14"/>
    <p:sldId id="1148" r:id="rId15"/>
    <p:sldId id="1157" r:id="rId16"/>
    <p:sldId id="1149" r:id="rId17"/>
    <p:sldId id="1160" r:id="rId18"/>
    <p:sldId id="1159" r:id="rId19"/>
    <p:sldId id="1150" r:id="rId20"/>
    <p:sldId id="1158" r:id="rId21"/>
    <p:sldId id="1161" r:id="rId22"/>
    <p:sldId id="258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51"/>
            <p14:sldId id="1155"/>
            <p14:sldId id="1152"/>
            <p14:sldId id="1146"/>
            <p14:sldId id="1156"/>
            <p14:sldId id="1147"/>
            <p14:sldId id="1153"/>
            <p14:sldId id="1154"/>
            <p14:sldId id="1148"/>
            <p14:sldId id="1157"/>
            <p14:sldId id="1149"/>
            <p14:sldId id="1160"/>
            <p14:sldId id="1159"/>
            <p14:sldId id="1150"/>
            <p14:sldId id="1158"/>
            <p14:sldId id="1161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3" autoAdjust="0"/>
    <p:restoredTop sz="88661" autoAdjust="0"/>
  </p:normalViewPr>
  <p:slideViewPr>
    <p:cSldViewPr>
      <p:cViewPr>
        <p:scale>
          <a:sx n="110" d="100"/>
          <a:sy n="110" d="100"/>
        </p:scale>
        <p:origin x="144" y="14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2016/11/4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2016/11/4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smtClean="0">
                <a:latin typeface="微软雅黑" pitchFamily="34" charset="-122"/>
                <a:ea typeface="微软雅黑" pitchFamily="34" charset="-122"/>
                <a:cs typeface="+mj-cs"/>
              </a:rPr>
              <a:t>DevOps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交付流水线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15566"/>
            <a:ext cx="6567388" cy="39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b="1" dirty="0" err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7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工具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自动化部署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自动化监控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性能管理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日志收集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自动化测试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自动化编译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自动化部署</a:t>
            </a:r>
          </a:p>
        </p:txBody>
      </p:sp>
    </p:spTree>
    <p:extLst>
      <p:ext uri="{BB962C8B-B14F-4D97-AF65-F5344CB8AC3E}">
        <p14:creationId xmlns:p14="http://schemas.microsoft.com/office/powerpoint/2010/main" val="1130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b="1" dirty="0" err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b="1" dirty="0" err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集成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144822" y="1178154"/>
            <a:ext cx="7848872" cy="905271"/>
          </a:xfrm>
          <a:prstGeom prst="rect">
            <a:avLst/>
          </a:prstGeom>
        </p:spPr>
        <p:txBody>
          <a:bodyPr lIns="91436" tIns="45718" rIns="91436" bIns="4571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Old Ways: 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构建库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New Ways: 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Images</a:t>
            </a:r>
            <a:endParaRPr lang="zh-CN" altLang="en-US" sz="16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872" y="881368"/>
            <a:ext cx="5184576" cy="38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2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部署</a:t>
            </a:r>
            <a:endParaRPr kumimoji="1"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179512" y="924341"/>
            <a:ext cx="7848872" cy="905271"/>
          </a:xfrm>
          <a:prstGeom prst="rect">
            <a:avLst/>
          </a:prstGeom>
        </p:spPr>
        <p:txBody>
          <a:bodyPr lIns="91436" tIns="45718" rIns="91436" bIns="4571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Old Ways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： </a:t>
            </a: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vagrant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ansible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saltstack</a:t>
            </a:r>
            <a:r>
              <a:rPr lang="en-US" altLang="zh-CN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zh-CN" altLang="en-US" sz="1600" b="1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b="1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lang="zh-CN" altLang="en-US" sz="16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的改变：标准化交付、工具</a:t>
            </a:r>
            <a:endParaRPr lang="zh-CN" altLang="en-US" sz="16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85220"/>
            <a:ext cx="6120680" cy="18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</a:p>
        </p:txBody>
      </p:sp>
    </p:spTree>
    <p:extLst>
      <p:ext uri="{BB962C8B-B14F-4D97-AF65-F5344CB8AC3E}">
        <p14:creationId xmlns:p14="http://schemas.microsoft.com/office/powerpoint/2010/main" val="20315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你们代码到实施需要多长时间？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质量如何？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改善点？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不同目标</a:t>
            </a:r>
            <a:endParaRPr kumimoji="1" lang="zh-CN" altLang="en-US" dirty="0"/>
          </a:p>
        </p:txBody>
      </p:sp>
      <p:sp>
        <p:nvSpPr>
          <p:cNvPr id="3" name="AutoShape 1" descr="blob:file:///2d9d136f-a790-40d7-a94f-4b0181eddee3"/>
          <p:cNvSpPr>
            <a:spLocks noChangeAspect="1" noChangeArrowheads="1"/>
          </p:cNvSpPr>
          <p:nvPr/>
        </p:nvSpPr>
        <p:spPr bwMode="auto">
          <a:xfrm>
            <a:off x="0" y="0"/>
            <a:ext cx="511492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761999"/>
            <a:ext cx="51149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9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is </a:t>
            </a:r>
            <a:r>
              <a:rPr kumimoji="1" lang="en-US" altLang="zh-CN" dirty="0" err="1" smtClean="0"/>
              <a:t>DevOps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275606"/>
            <a:ext cx="7992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Development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Operations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的组合词）是一种重视“软件开发人员（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Dev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）”和“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运维技术人员（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）”之间沟通合作的文化、运动或惯例。透过自动化“软件交付”和“架构变更”的流程，来使得构建、测试、发布软件能够更加地快捷、频繁和可靠。</a:t>
            </a:r>
          </a:p>
        </p:txBody>
      </p:sp>
    </p:spTree>
    <p:extLst>
      <p:ext uri="{BB962C8B-B14F-4D97-AF65-F5344CB8AC3E}">
        <p14:creationId xmlns:p14="http://schemas.microsoft.com/office/powerpoint/2010/main" val="27990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DevOps</a:t>
            </a:r>
            <a:r>
              <a:rPr kumimoji="1" lang="zh-CN" altLang="en-US" dirty="0" smtClean="0"/>
              <a:t>工作流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4902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三、方法论，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康威定律告诉我们什么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3675751" cy="35798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83968" y="1941263"/>
            <a:ext cx="4715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设计系统的组织，最终产生的设计等同于组织之内、之间的沟通结构。</a:t>
            </a:r>
          </a:p>
        </p:txBody>
      </p:sp>
    </p:spTree>
    <p:extLst>
      <p:ext uri="{BB962C8B-B14F-4D97-AF65-F5344CB8AC3E}">
        <p14:creationId xmlns:p14="http://schemas.microsoft.com/office/powerpoint/2010/main" val="15248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一、背景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二、康威定律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三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、方法论，</a:t>
            </a:r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CI</a:t>
            </a: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CD</a:t>
            </a:r>
            <a:endParaRPr kumimoji="1" lang="zh-CN" altLang="en-US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Docker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DevOps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的影响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持续交付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9582"/>
            <a:ext cx="5127060" cy="37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4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42832</TotalTime>
  <Words>356</Words>
  <Application>Microsoft Macintosh PowerPoint</Application>
  <PresentationFormat>全屏显示(16:9)</PresentationFormat>
  <Paragraphs>74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Calibri</vt:lpstr>
      <vt:lpstr>DFKai-SB</vt:lpstr>
      <vt:lpstr>Microsoft YaHei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不同目标</vt:lpstr>
      <vt:lpstr>What is DevOps</vt:lpstr>
      <vt:lpstr>DevOps工作流</vt:lpstr>
      <vt:lpstr>课程目录</vt:lpstr>
      <vt:lpstr>康威定律告诉我们什么</vt:lpstr>
      <vt:lpstr>课程目录</vt:lpstr>
      <vt:lpstr>持续交付</vt:lpstr>
      <vt:lpstr>交付流水线</vt:lpstr>
      <vt:lpstr>课程目录</vt:lpstr>
      <vt:lpstr>工具</vt:lpstr>
      <vt:lpstr>课程目录</vt:lpstr>
      <vt:lpstr>集成</vt:lpstr>
      <vt:lpstr>部署</vt:lpstr>
      <vt:lpstr>课程目录</vt:lpstr>
      <vt:lpstr>小结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2999</cp:revision>
  <dcterms:created xsi:type="dcterms:W3CDTF">2014-06-18T08:36:17Z</dcterms:created>
  <dcterms:modified xsi:type="dcterms:W3CDTF">2016-11-04T06:18:28Z</dcterms:modified>
</cp:coreProperties>
</file>